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57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C0BBB-2025-B277-9338-0687809C1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C5601A-ACE2-F172-4A72-C3058F568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B8BBC-A821-88E2-32F5-415CCC65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A2A55-BACE-4132-C53A-E09692E4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25C75-70B2-3021-801A-220CC57E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F35E1-04A5-68F6-558D-F9A8A3CB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A3F0C-653F-0D67-F2C4-507D3C301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53F4-B645-C030-A398-5EB029F4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B069E-A8CD-4C68-9E1D-CF6D63F4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C46DF-E8AF-3C79-1307-4B8A09D3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0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DA5EE5-3A2C-0A94-F837-882EAD174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804481-0FCD-0FC5-5C26-A8BA11485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189CC-4F9B-9F52-B6EE-6CF60DE2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A366A-42F7-AD96-F948-D19CC83A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67A7E-1C9E-1ACF-95CA-16F76C36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1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AEFFC-DE8E-D700-DCBE-897F1682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9B3C2-2BB0-6B72-A0A9-568345F0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28C4D-4A96-77C5-E37E-A336A0EC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3E76F-3974-13D2-21E8-BACA47B7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63EF9-15A5-04A6-8D34-856EA90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38469-8FBA-F7EC-2573-087E78C2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5E925-0351-D10C-2C8F-CBCBF6EE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E8C98-110E-43A1-BB9E-B29ED416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ED4A9-5B36-F74B-C373-C1E6A4AA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BD518-0D02-C117-5B40-2911B4AD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2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AB417-191E-0335-0AAC-B600ED52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CAA4C-5B1C-F3AB-33C8-8462A9C43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133CED-5BA7-BB10-7C2A-0A841C63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4F7BE8-EE5C-3C44-854B-039DA0EB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19A60-BFC6-DDC6-72AE-427B3210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B375B-C5B6-64FD-B337-E5145BB1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6B041-B098-54A3-7DCE-9D140A8C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7C575-56A2-F392-4C32-F9EB0E90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7D5EC8-08D7-66DD-BB21-2F441AEA2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940811-9265-A911-B2D0-6A6D12102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59C4F3-AFDE-4455-578B-1A7FC7257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AFD7D0-1DC9-9B4A-8ABE-0D2796A4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5DA5C-D6A6-2CE7-4021-6D2E1A6F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63A12D-49BA-1BEF-8ED9-96D62E98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9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552-6DBB-8E59-5F04-87184D0A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5D5D0-5BF1-85A0-B420-37697383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B1307-639D-185B-840C-311538FC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635A7-8BEE-295F-BA6C-C5A3FBB3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8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0A877E-96D5-39CA-CEA6-F7F4CDAF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885D4F-3BA4-EE25-CDEB-BDBAF05F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159882-6A90-1040-4B4F-C1B70759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5087E-DFC0-528B-EDA2-C738F2E7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1C497-F12B-56B0-E128-D855C38C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F39E9-37DD-DEA8-3929-D74AD687F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04F72-226A-139D-CB94-488FF9FC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B730D-BDA5-308C-8A86-25A57F6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F4989-A650-EA60-EC61-F7960208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84221-4BD4-F1EB-731A-00333FEC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8FEA59-4E6E-F075-C16A-6E73A538C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435D54-A9A7-0465-8490-4A216D068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2E96D6-D2CF-B403-9714-BE6435F9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110F6-09C0-BADE-20AC-DF229B99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8B881-BD40-6E0B-6FF4-09E21852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6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4171F2-A3DC-19DE-DEE0-FF7C4CF3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67AD91-1540-BC9B-B74C-1FC3B649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4CD944-C4AF-9B29-F182-F0088EA3D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10BF9-D7FE-4E4C-8425-E7A10A429CD7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6933C-0B48-8525-A583-A9E38B8B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0470E-111B-CC6E-0A21-763431D0E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6B0EF-DF89-4C97-8F35-E25E4AAC9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79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FA893-F4F5-7D59-1518-ADED4BDE7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FF130-DC07-EDFD-0F41-CB0A7024B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3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B196-3FA5-61D8-7D06-86D19E9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장으로 정확도가 나오는가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6174C-1BC7-04DF-4315-423059CB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Test5</a:t>
            </a:r>
          </a:p>
          <a:p>
            <a:r>
              <a:rPr lang="en-US" altLang="ko-KR" dirty="0"/>
              <a:t>1.0238384, max error : 1.6356131 – </a:t>
            </a:r>
            <a:r>
              <a:rPr lang="ko-KR" altLang="en-US" dirty="0" err="1"/>
              <a:t>한장만</a:t>
            </a:r>
            <a:r>
              <a:rPr lang="ko-KR" altLang="en-US" dirty="0"/>
              <a:t> 으로 매우 정확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: 2.0626974, max error : 4.878274</a:t>
            </a:r>
          </a:p>
          <a:p>
            <a:r>
              <a:rPr lang="en-US" altLang="ko-KR" dirty="0"/>
              <a:t> 2.3279197, max error : 5.8054447</a:t>
            </a:r>
          </a:p>
          <a:p>
            <a:r>
              <a:rPr lang="en-US" altLang="ko-KR" dirty="0"/>
              <a:t> pairs : 2.1573534, max error : 6.1682854</a:t>
            </a:r>
          </a:p>
          <a:p>
            <a:pPr lvl="1"/>
            <a:r>
              <a:rPr lang="ko-KR" altLang="en-US" dirty="0"/>
              <a:t>부정확한 부분들이 생김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71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B196-3FA5-61D8-7D06-86D19E9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장으로 정확도가 나오는가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6174C-1BC7-04DF-4315-423059CB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Test6</a:t>
            </a:r>
          </a:p>
          <a:p>
            <a:r>
              <a:rPr lang="en-US" altLang="ko-KR" dirty="0"/>
              <a:t>Rig </a:t>
            </a:r>
            <a:r>
              <a:rPr lang="ko-KR" altLang="en-US" dirty="0"/>
              <a:t>높이 조절해가면서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Test7</a:t>
            </a:r>
          </a:p>
          <a:p>
            <a:r>
              <a:rPr lang="ko-KR" altLang="en-US" dirty="0"/>
              <a:t>카메라 높이 조절해 가면서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9AFB0-6A7A-A612-4331-DFD9F613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79" y="4409390"/>
            <a:ext cx="2181241" cy="1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69100-35D3-FF1E-5DD0-ADEE9BC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650C7-2E4B-629C-F552-15B944393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Test8</a:t>
            </a:r>
          </a:p>
          <a:p>
            <a:pPr lvl="1"/>
            <a:r>
              <a:rPr lang="en-US" altLang="ko-KR" dirty="0"/>
              <a:t>Rig </a:t>
            </a:r>
            <a:r>
              <a:rPr lang="ko-KR" altLang="en-US" dirty="0"/>
              <a:t>만 움직여서 </a:t>
            </a:r>
            <a:r>
              <a:rPr lang="en-US" altLang="ko-KR" dirty="0"/>
              <a:t>calibration</a:t>
            </a:r>
            <a:r>
              <a:rPr lang="ko-KR" altLang="en-US" dirty="0"/>
              <a:t> 진행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endParaRPr lang="en-US" altLang="ko-KR" dirty="0"/>
          </a:p>
          <a:p>
            <a:pPr lvl="1"/>
            <a:r>
              <a:rPr lang="en-US" altLang="ko-KR" dirty="0"/>
              <a:t>Camera </a:t>
            </a:r>
            <a:r>
              <a:rPr lang="ko-KR" altLang="en-US" dirty="0"/>
              <a:t>움직여 가면서 정확도 측정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detector </a:t>
            </a:r>
            <a:r>
              <a:rPr lang="ko-KR" altLang="en-US" dirty="0">
                <a:sym typeface="Wingdings" panose="05000000000000000000" pitchFamily="2" charset="2"/>
              </a:rPr>
              <a:t>에서 멀어질 수록 오차 발생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en-US" altLang="ko-KR" dirty="0">
                <a:sym typeface="Wingdings" panose="05000000000000000000" pitchFamily="2" charset="2"/>
              </a:rPr>
              <a:t>calibration </a:t>
            </a:r>
            <a:r>
              <a:rPr lang="ko-KR" altLang="en-US" dirty="0">
                <a:sym typeface="Wingdings" panose="05000000000000000000" pitchFamily="2" charset="2"/>
              </a:rPr>
              <a:t>할 때와 비슷한 환경에서만 정확도 보장 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96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B2926-7C07-46CC-C947-335CF8A0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F9EC5-065C-FC8E-6486-BCEC80911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 9</a:t>
            </a:r>
          </a:p>
          <a:p>
            <a:endParaRPr lang="en-US" altLang="ko-KR" dirty="0"/>
          </a:p>
          <a:p>
            <a:r>
              <a:rPr lang="ko-KR" altLang="en-US" dirty="0"/>
              <a:t>카메라 높이 당 여러 </a:t>
            </a:r>
            <a:r>
              <a:rPr lang="en-US" altLang="ko-KR" dirty="0"/>
              <a:t>rig </a:t>
            </a:r>
            <a:r>
              <a:rPr lang="ko-KR" altLang="en-US" dirty="0"/>
              <a:t>높이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그럭저럭 정확하지만 </a:t>
            </a:r>
            <a:r>
              <a:rPr lang="en-US" altLang="ko-KR" dirty="0">
                <a:sym typeface="Wingdings" panose="05000000000000000000" pitchFamily="2" charset="2"/>
              </a:rPr>
              <a:t>detector </a:t>
            </a:r>
            <a:r>
              <a:rPr lang="ko-KR" altLang="en-US" dirty="0">
                <a:sym typeface="Wingdings" panose="05000000000000000000" pitchFamily="2" charset="2"/>
              </a:rPr>
              <a:t>로 부터 멀 때 에러 발생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43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F4F5-3730-633E-9BDC-F56700B9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F611F-57B1-655B-D6FF-52A2A810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Test10</a:t>
            </a:r>
          </a:p>
          <a:p>
            <a:endParaRPr lang="en-US" altLang="ko-KR" dirty="0"/>
          </a:p>
          <a:p>
            <a:r>
              <a:rPr lang="en-US" altLang="ko-KR" dirty="0"/>
              <a:t>Rig</a:t>
            </a:r>
            <a:r>
              <a:rPr lang="ko-KR" altLang="en-US" dirty="0"/>
              <a:t> 고정 시키고 카메라 높이만 바꿔가면서 해 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Test9</a:t>
            </a:r>
            <a:r>
              <a:rPr lang="ko-KR" altLang="en-US" dirty="0"/>
              <a:t>랑 큰 차이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6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5792A-117F-45D2-6F76-E5580999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95590-3F81-0DAA-FD41-467901C0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Test11</a:t>
            </a:r>
          </a:p>
          <a:p>
            <a:r>
              <a:rPr lang="en-US" altLang="ko-KR" dirty="0"/>
              <a:t>Detector</a:t>
            </a:r>
            <a:r>
              <a:rPr lang="ko-KR" altLang="en-US" dirty="0"/>
              <a:t> 랑 가깝게 딱 </a:t>
            </a:r>
            <a:r>
              <a:rPr lang="en-US" altLang="ko-KR" dirty="0"/>
              <a:t>3 </a:t>
            </a:r>
            <a:r>
              <a:rPr lang="ko-KR" altLang="en-US" dirty="0"/>
              <a:t>장만 찍어 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detector</a:t>
            </a:r>
            <a:r>
              <a:rPr lang="ko-KR" altLang="en-US" dirty="0">
                <a:sym typeface="Wingdings" panose="05000000000000000000" pitchFamily="2" charset="2"/>
              </a:rPr>
              <a:t> 와 멀어질 경우 오차 확 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83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7E453-32CC-7067-B12F-4DD04128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29819-7F77-D829-D467-AF70DC79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test12</a:t>
            </a:r>
          </a:p>
          <a:p>
            <a:r>
              <a:rPr lang="en-US" altLang="ko-KR" dirty="0"/>
              <a:t>Rig </a:t>
            </a:r>
            <a:r>
              <a:rPr lang="ko-KR" altLang="en-US" dirty="0"/>
              <a:t>고정시킨 후 카메라 높여 가면서 </a:t>
            </a:r>
            <a:r>
              <a:rPr lang="en-US" altLang="ko-KR" dirty="0"/>
              <a:t>5</a:t>
            </a:r>
            <a:r>
              <a:rPr lang="ko-KR" altLang="en-US" dirty="0"/>
              <a:t>장만 찍기</a:t>
            </a:r>
          </a:p>
        </p:txBody>
      </p:sp>
    </p:spTree>
    <p:extLst>
      <p:ext uri="{BB962C8B-B14F-4D97-AF65-F5344CB8AC3E}">
        <p14:creationId xmlns:p14="http://schemas.microsoft.com/office/powerpoint/2010/main" val="422857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D3323-572B-05A0-881B-F85671A5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ED763-BE91-6C2E-6475-5DBAC0A67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최종</a:t>
            </a:r>
            <a:endParaRPr lang="en-US" altLang="ko-KR" dirty="0"/>
          </a:p>
          <a:p>
            <a:r>
              <a:rPr lang="en-US" altLang="ko-KR" dirty="0"/>
              <a:t>Rig </a:t>
            </a:r>
            <a:r>
              <a:rPr lang="ko-KR" altLang="en-US" dirty="0"/>
              <a:t>고정 후 카메라 높이 바꿔가면서 찍는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카메라 </a:t>
            </a:r>
            <a:r>
              <a:rPr lang="en-US" altLang="ko-KR" dirty="0"/>
              <a:t>tilt </a:t>
            </a:r>
            <a:r>
              <a:rPr lang="ko-KR" altLang="en-US" dirty="0"/>
              <a:t>시키는 것에는 정확도 차이가 크게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수술 도구 위치에 따른 오차가 조금 생기는 </a:t>
            </a:r>
            <a:r>
              <a:rPr lang="en-US" altLang="ko-KR" dirty="0" err="1"/>
              <a:t>conditio</a:t>
            </a:r>
            <a:r>
              <a:rPr lang="ko-KR" altLang="en-US" dirty="0"/>
              <a:t>이 있으나 </a:t>
            </a:r>
            <a:r>
              <a:rPr lang="en-US" altLang="ko-KR" dirty="0"/>
              <a:t>2mm </a:t>
            </a:r>
            <a:r>
              <a:rPr lang="ko-KR" altLang="en-US" dirty="0"/>
              <a:t>이내의 오차만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11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9EA96-B393-E82B-1F26-1957BBB1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7494D-96D3-F5AC-1C1B-9AAD484F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 , Lateral </a:t>
            </a:r>
            <a:r>
              <a:rPr lang="ko-KR" altLang="en-US" dirty="0"/>
              <a:t>은 각각 </a:t>
            </a:r>
            <a:r>
              <a:rPr lang="en-US" altLang="ko-KR" dirty="0"/>
              <a:t>calibration </a:t>
            </a:r>
            <a:r>
              <a:rPr lang="ko-KR" altLang="en-US" dirty="0"/>
              <a:t>하는 게 맞는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Rig </a:t>
            </a:r>
            <a:r>
              <a:rPr lang="ko-KR" altLang="en-US" dirty="0"/>
              <a:t>고정 후 </a:t>
            </a:r>
            <a:r>
              <a:rPr lang="en-US" altLang="ko-KR" dirty="0"/>
              <a:t>camera </a:t>
            </a:r>
            <a:r>
              <a:rPr lang="ko-KR" altLang="en-US" dirty="0"/>
              <a:t>높이 바꿔 가면서 </a:t>
            </a:r>
            <a:r>
              <a:rPr lang="en-US" altLang="ko-KR" dirty="0"/>
              <a:t>5</a:t>
            </a:r>
            <a:r>
              <a:rPr lang="ko-KR" altLang="en-US" dirty="0"/>
              <a:t>장 정도 찍으면 쓸만한 수준의 정확도를 얻을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4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A98DA-127D-E4F5-DA96-7EEB0116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1A385-5966-1166-D25E-37DC4045B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Calib</a:t>
            </a:r>
            <a:r>
              <a:rPr lang="en-US" altLang="ko-KR" dirty="0"/>
              <a:t> rig </a:t>
            </a:r>
            <a:r>
              <a:rPr lang="ko-KR" altLang="en-US" dirty="0"/>
              <a:t>등록 시 </a:t>
            </a:r>
            <a:r>
              <a:rPr lang="en-US" altLang="ko-KR" dirty="0"/>
              <a:t>c-arm rigid body </a:t>
            </a:r>
            <a:r>
              <a:rPr lang="ko-KR" altLang="en-US" dirty="0"/>
              <a:t>사라짐</a:t>
            </a:r>
            <a:endParaRPr lang="en-US" altLang="ko-KR" dirty="0"/>
          </a:p>
          <a:p>
            <a:r>
              <a:rPr lang="en-US" altLang="ko-KR" dirty="0"/>
              <a:t>c-arm rigid body </a:t>
            </a:r>
            <a:r>
              <a:rPr lang="ko-KR" altLang="en-US" dirty="0"/>
              <a:t>다시 등록 시 </a:t>
            </a:r>
            <a:r>
              <a:rPr lang="en-US" altLang="ko-KR" dirty="0" err="1"/>
              <a:t>cheker</a:t>
            </a:r>
            <a:r>
              <a:rPr lang="en-US" altLang="ko-KR" dirty="0"/>
              <a:t> rigid body </a:t>
            </a:r>
            <a:r>
              <a:rPr lang="ko-KR" altLang="en-US" dirty="0"/>
              <a:t>사라짐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send </a:t>
            </a:r>
            <a:r>
              <a:rPr lang="ko-KR" altLang="en-US" dirty="0"/>
              <a:t>시 </a:t>
            </a:r>
            <a:r>
              <a:rPr lang="en-US" altLang="ko-KR" dirty="0"/>
              <a:t>lateral </a:t>
            </a:r>
            <a:r>
              <a:rPr lang="ko-KR" altLang="en-US" dirty="0"/>
              <a:t>뷰가 움직이며</a:t>
            </a:r>
            <a:r>
              <a:rPr lang="en-US" altLang="ko-KR" dirty="0"/>
              <a:t>, lateral</a:t>
            </a:r>
            <a:r>
              <a:rPr lang="ko-KR" altLang="en-US" dirty="0"/>
              <a:t> 뷰 이상해 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extrinsic</a:t>
            </a:r>
            <a:r>
              <a:rPr lang="ko-KR" altLang="en-US" dirty="0"/>
              <a:t> 누른 후 부터 </a:t>
            </a:r>
            <a:r>
              <a:rPr lang="en-US" altLang="ko-KR" dirty="0"/>
              <a:t>lateral </a:t>
            </a:r>
            <a:r>
              <a:rPr lang="ko-KR" altLang="en-US" dirty="0"/>
              <a:t>중심으로 동작하면서</a:t>
            </a:r>
            <a:endParaRPr lang="en-US" altLang="ko-KR" dirty="0"/>
          </a:p>
          <a:p>
            <a:r>
              <a:rPr lang="en-US" altLang="ko-KR" dirty="0"/>
              <a:t>Lateral view </a:t>
            </a:r>
            <a:r>
              <a:rPr lang="ko-KR" altLang="en-US" dirty="0"/>
              <a:t>가 비정상적이게 될 때가 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C-arm </a:t>
            </a:r>
            <a:r>
              <a:rPr lang="ko-KR" altLang="en-US" dirty="0"/>
              <a:t>등록 관련 문제인 것으로 보임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585EE-AE5D-C043-D00E-503BD9CB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679" y="3710823"/>
            <a:ext cx="2579796" cy="26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3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A98DA-127D-E4F5-DA96-7EEB0116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1A385-5966-1166-D25E-37DC4045B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C-arm </a:t>
            </a:r>
            <a:r>
              <a:rPr lang="ko-KR" altLang="en-US" dirty="0"/>
              <a:t>이 움직일 때는 </a:t>
            </a:r>
            <a:r>
              <a:rPr lang="en-US" altLang="ko-KR" dirty="0"/>
              <a:t>view </a:t>
            </a:r>
            <a:r>
              <a:rPr lang="ko-KR" altLang="en-US" dirty="0"/>
              <a:t>가 업데이트가 안 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04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269BF-ACE3-84A0-9D7D-14AE9957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Calibration test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D30B2F-AC70-6AAB-BAD3-1B3F7405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701" y="1939924"/>
            <a:ext cx="3525693" cy="367710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0841C7-C042-BCF4-5EE4-0C4CB1DB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76" y="2312673"/>
            <a:ext cx="2398914" cy="319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B23E6-6FC9-81B1-1539-439EF0D0848A}"/>
              </a:ext>
            </a:extLst>
          </p:cNvPr>
          <p:cNvSpPr txBox="1"/>
          <p:nvPr/>
        </p:nvSpPr>
        <p:spPr>
          <a:xfrm>
            <a:off x="1276596" y="5681598"/>
            <a:ext cx="30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장 </a:t>
            </a:r>
            <a:r>
              <a:rPr lang="en-US" altLang="ko-KR" dirty="0"/>
              <a:t>error : 2.1 max : 4.674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07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D6845-9C3D-BE7C-55CD-333D5621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AA3CF-1299-702E-4112-A398E002EE67}"/>
              </a:ext>
            </a:extLst>
          </p:cNvPr>
          <p:cNvSpPr txBox="1"/>
          <p:nvPr/>
        </p:nvSpPr>
        <p:spPr>
          <a:xfrm>
            <a:off x="910836" y="2115438"/>
            <a:ext cx="30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en-US" altLang="ko-KR" dirty="0"/>
              <a:t>error : 3.77 max : 8.90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C725-B8B9-3179-1220-F86C6A018E42}"/>
              </a:ext>
            </a:extLst>
          </p:cNvPr>
          <p:cNvSpPr txBox="1"/>
          <p:nvPr/>
        </p:nvSpPr>
        <p:spPr>
          <a:xfrm>
            <a:off x="910836" y="2418061"/>
            <a:ext cx="314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장 </a:t>
            </a:r>
            <a:r>
              <a:rPr lang="en-US" altLang="ko-KR" dirty="0"/>
              <a:t>error : 4.86 max : 11.51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74F49-AD5C-E703-A53F-31D516422AD7}"/>
              </a:ext>
            </a:extLst>
          </p:cNvPr>
          <p:cNvSpPr txBox="1"/>
          <p:nvPr/>
        </p:nvSpPr>
        <p:spPr>
          <a:xfrm>
            <a:off x="910836" y="2724854"/>
            <a:ext cx="3140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장 </a:t>
            </a:r>
            <a:r>
              <a:rPr lang="en-US" altLang="ko-KR" dirty="0"/>
              <a:t>error : 4.75 max : 11.29</a:t>
            </a:r>
          </a:p>
          <a:p>
            <a:r>
              <a:rPr lang="en-US" altLang="ko-KR" dirty="0"/>
              <a:t>4 </a:t>
            </a:r>
            <a:r>
              <a:rPr lang="ko-KR" altLang="en-US" dirty="0"/>
              <a:t>장 </a:t>
            </a:r>
            <a:r>
              <a:rPr lang="en-US" altLang="ko-KR" dirty="0"/>
              <a:t>4.19  11.24</a:t>
            </a:r>
          </a:p>
          <a:p>
            <a:r>
              <a:rPr lang="en-US" altLang="ko-KR" dirty="0"/>
              <a:t>5 </a:t>
            </a:r>
            <a:r>
              <a:rPr lang="ko-KR" altLang="en-US" dirty="0"/>
              <a:t>장 </a:t>
            </a:r>
            <a:r>
              <a:rPr lang="en-US" altLang="ko-KR" dirty="0"/>
              <a:t>3.83  11.39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장  </a:t>
            </a:r>
            <a:r>
              <a:rPr lang="en-US" altLang="ko-KR" dirty="0"/>
              <a:t>3.55  11.36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ACA02B-2EDB-63BB-B1F6-79ADD23A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79" y="365125"/>
            <a:ext cx="2770076" cy="2642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F8C36-3E93-4FE2-A3A7-3959D8BB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79" y="3147393"/>
            <a:ext cx="2765286" cy="29072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C7B66-4601-3B83-6CBE-EDB370A92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960" y="365125"/>
            <a:ext cx="2959873" cy="2642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99F3F7-1152-CACA-BF1C-796D3BDA8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960" y="3274107"/>
            <a:ext cx="3134967" cy="2304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45DC50-5229-959C-FBEF-7915DD0B0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184" y="470485"/>
            <a:ext cx="2194265" cy="1878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7C7943-0078-97F1-D6ED-FA1C3FAFB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106" y="4751048"/>
            <a:ext cx="2352692" cy="17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2E9F4-32C4-8B6B-BB8C-B74D9CCD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7ED9B-E9FF-978C-1C02-3EA3BC7F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CALIB_EDIT </a:t>
            </a:r>
            <a:r>
              <a:rPr lang="ko-KR" altLang="en-US" dirty="0"/>
              <a:t>으로 기존에 사용한 </a:t>
            </a:r>
            <a:r>
              <a:rPr lang="en-US" altLang="ko-KR" dirty="0"/>
              <a:t>6</a:t>
            </a:r>
            <a:r>
              <a:rPr lang="ko-KR" altLang="en-US" dirty="0"/>
              <a:t>장 쓰면 </a:t>
            </a:r>
            <a:r>
              <a:rPr lang="en-US" altLang="ko-KR" dirty="0"/>
              <a:t>ERROR </a:t>
            </a:r>
            <a:r>
              <a:rPr lang="ko-KR" altLang="en-US" dirty="0"/>
              <a:t>가 커짐</a:t>
            </a:r>
            <a:r>
              <a:rPr lang="en-US" altLang="ko-KR" dirty="0"/>
              <a:t>….</a:t>
            </a:r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이 안됐나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14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4AE5B-F78E-E043-C682-5787D10C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61799-6966-13B1-C84A-DDDCC3EFF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Test2,</a:t>
            </a:r>
            <a:r>
              <a:rPr lang="ko-KR" altLang="en-US" dirty="0"/>
              <a:t> </a:t>
            </a:r>
            <a:r>
              <a:rPr lang="en-US" altLang="ko-KR" dirty="0"/>
              <a:t>test3</a:t>
            </a:r>
            <a:r>
              <a:rPr lang="ko-KR" altLang="en-US" dirty="0"/>
              <a:t> 모두 찍을 수록 </a:t>
            </a:r>
            <a:r>
              <a:rPr lang="en-US" altLang="ko-KR" dirty="0"/>
              <a:t>error </a:t>
            </a:r>
            <a:r>
              <a:rPr lang="ko-KR" altLang="en-US" dirty="0"/>
              <a:t>가 계속 발산함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Test2 </a:t>
            </a:r>
            <a:r>
              <a:rPr lang="ko-KR" altLang="en-US" dirty="0"/>
              <a:t>는 </a:t>
            </a:r>
            <a:r>
              <a:rPr lang="en-US" altLang="ko-KR" dirty="0" err="1"/>
              <a:t>calib</a:t>
            </a:r>
            <a:r>
              <a:rPr lang="en-US" altLang="ko-KR" dirty="0"/>
              <a:t> rig </a:t>
            </a:r>
            <a:r>
              <a:rPr lang="ko-KR" altLang="en-US" dirty="0"/>
              <a:t>를 새로 등록하지 않아서 </a:t>
            </a:r>
            <a:r>
              <a:rPr lang="ko-KR" altLang="en-US" dirty="0" err="1"/>
              <a:t>그런가</a:t>
            </a:r>
            <a:r>
              <a:rPr lang="ko-KR" altLang="en-US" dirty="0"/>
              <a:t> 확인하려고 </a:t>
            </a:r>
            <a:r>
              <a:rPr lang="en-US" altLang="ko-KR" dirty="0"/>
              <a:t>test3 </a:t>
            </a:r>
            <a:r>
              <a:rPr lang="ko-KR" altLang="en-US" dirty="0"/>
              <a:t>에서는 새로 등록하고 진행</a:t>
            </a:r>
            <a:endParaRPr lang="en-US" altLang="ko-KR" dirty="0"/>
          </a:p>
          <a:p>
            <a:pPr lvl="1"/>
            <a:r>
              <a:rPr lang="ko-KR" altLang="en-US" dirty="0"/>
              <a:t>그래도 마찬가지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Calib</a:t>
            </a:r>
            <a:r>
              <a:rPr lang="en-US" altLang="ko-KR" dirty="0"/>
              <a:t> </a:t>
            </a:r>
            <a:r>
              <a:rPr lang="ko-KR" altLang="en-US" dirty="0"/>
              <a:t>판을 놓는 방향이 문제인가</a:t>
            </a:r>
            <a:r>
              <a:rPr lang="en-US" altLang="ko-KR" dirty="0"/>
              <a:t>? – reset </a:t>
            </a:r>
            <a:r>
              <a:rPr lang="ko-KR" altLang="en-US" dirty="0"/>
              <a:t>을 하면 안되나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99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E0D6B-FF98-8539-575D-0E881AD6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7257-4B9D-9A1A-B5B8-07AD9BD2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Test4 – </a:t>
            </a:r>
            <a:r>
              <a:rPr lang="en-US" altLang="ko-KR" dirty="0" err="1"/>
              <a:t>calib</a:t>
            </a:r>
            <a:r>
              <a:rPr lang="en-US" altLang="ko-KR" dirty="0"/>
              <a:t> </a:t>
            </a:r>
            <a:r>
              <a:rPr lang="ko-KR" altLang="en-US" dirty="0"/>
              <a:t>판 마름모꼴 안되도록 잘 놓았을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1.5695498, max error : 2.8125038</a:t>
            </a:r>
          </a:p>
          <a:p>
            <a:r>
              <a:rPr lang="en-US" altLang="ko-KR" dirty="0"/>
              <a:t> 2.9961302, max error : 6.165656       - </a:t>
            </a:r>
            <a:r>
              <a:rPr lang="ko-KR" altLang="en-US" dirty="0"/>
              <a:t>여기선 좀 부정확</a:t>
            </a:r>
            <a:endParaRPr lang="en-US" altLang="ko-KR" dirty="0"/>
          </a:p>
          <a:p>
            <a:r>
              <a:rPr lang="en-US" altLang="ko-KR" dirty="0"/>
              <a:t>Pairs : 2.8046708, max error : 5.7529936   - </a:t>
            </a:r>
            <a:r>
              <a:rPr lang="ko-KR" altLang="en-US" dirty="0"/>
              <a:t>여기선 매우 정확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Lateral</a:t>
            </a:r>
            <a:r>
              <a:rPr lang="ko-KR" altLang="en-US" dirty="0"/>
              <a:t> 에서는 조금 틀어짐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수치로 판단하긴 힘든 듯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26B81-A9F7-B79E-69AD-272E920C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69" y="4441372"/>
            <a:ext cx="1508130" cy="21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6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DC541-56FC-43B8-E0F9-096AE271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D8E98-02EA-3C91-D089-2D2B8C8E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Pivot</a:t>
            </a:r>
            <a:r>
              <a:rPr lang="ko-KR" altLang="en-US" dirty="0"/>
              <a:t> 정상동작 </a:t>
            </a:r>
            <a:r>
              <a:rPr lang="ko-KR" altLang="en-US" dirty="0" err="1"/>
              <a:t>안하는</a:t>
            </a:r>
            <a:r>
              <a:rPr lang="ko-KR" altLang="en-US" dirty="0"/>
              <a:t> 듯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586D6-DD10-A676-B05C-B6EA203E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1" y="2210888"/>
            <a:ext cx="2030189" cy="121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7E0C7-D97C-9307-9C70-E94E95CE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24" y="3584862"/>
            <a:ext cx="1982574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9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445</Words>
  <Application>Microsoft Office PowerPoint</Application>
  <PresentationFormat>와이드스크린</PresentationFormat>
  <Paragraphs>81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버그 </vt:lpstr>
      <vt:lpstr>버그 </vt:lpstr>
      <vt:lpstr>Calibration 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3장으로 정확도가 나오는가?</vt:lpstr>
      <vt:lpstr>3장으로 정확도가 나오는가?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MINCHANG KIM</dc:creator>
  <cp:lastModifiedBy>MINCHANG KIM</cp:lastModifiedBy>
  <cp:revision>12</cp:revision>
  <dcterms:created xsi:type="dcterms:W3CDTF">2023-11-10T11:15:32Z</dcterms:created>
  <dcterms:modified xsi:type="dcterms:W3CDTF">2023-11-10T15:21:34Z</dcterms:modified>
</cp:coreProperties>
</file>